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78FD-D03D-4188-B720-BB21C7DEA408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6DE8-3B5B-47C6-BB94-5E9AEE05B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5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78FD-D03D-4188-B720-BB21C7DEA408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6DE8-3B5B-47C6-BB94-5E9AEE05B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78FD-D03D-4188-B720-BB21C7DEA408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6DE8-3B5B-47C6-BB94-5E9AEE05B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78FD-D03D-4188-B720-BB21C7DEA408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6DE8-3B5B-47C6-BB94-5E9AEE05B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3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78FD-D03D-4188-B720-BB21C7DEA408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6DE8-3B5B-47C6-BB94-5E9AEE05B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9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78FD-D03D-4188-B720-BB21C7DEA408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6DE8-3B5B-47C6-BB94-5E9AEE05B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78FD-D03D-4188-B720-BB21C7DEA408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6DE8-3B5B-47C6-BB94-5E9AEE05B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7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78FD-D03D-4188-B720-BB21C7DEA408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6DE8-3B5B-47C6-BB94-5E9AEE05B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78FD-D03D-4188-B720-BB21C7DEA408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6DE8-3B5B-47C6-BB94-5E9AEE05B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9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78FD-D03D-4188-B720-BB21C7DEA408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6DE8-3B5B-47C6-BB94-5E9AEE05B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9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E78FD-D03D-4188-B720-BB21C7DEA408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6DE8-3B5B-47C6-BB94-5E9AEE05B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0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39000">
              <a:srgbClr val="F0EBD5"/>
            </a:gs>
            <a:gs pos="83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E78FD-D03D-4188-B720-BB21C7DEA408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D6DE8-3B5B-47C6-BB94-5E9AEE05B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4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pernicus+-+astronomy&amp;source=images&amp;cd=&amp;cad=rja&amp;docid=b1WXPHmpxXxFvM&amp;tbnid=ep6aSLP6ENFC_M:&amp;ved=0CAUQjRw&amp;url=http://www.netplaces.com/astronomy/astronomy-as-a-science/copernicus.htm&amp;ei=9c0rUYatLsbvygH2g4D4AQ&amp;psig=AFQjCNHpe9WufxXUgXx13ZD0QJuesELepA&amp;ust=1361911240060423" TargetMode="External"/><Relationship Id="rId2" Type="http://schemas.openxmlformats.org/officeDocument/2006/relationships/hyperlink" Target="http://copernicus.torun.pl/en/science/astronomy/8/?view=film&amp;fil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Copernicus+-+astronomy&amp;source=images&amp;cd=&amp;cad=rja&amp;docid=Y7iSxGx4q-w36M&amp;tbnid=1mjadq-6jjEslM:&amp;ved=0CAUQjRw&amp;url=http://www.betterworldbooks.com/Copernicus-2c-Nicolaus-H4704.aspx?SuffixId=6833&amp;SearchTerm=Copernicus%2C+Nicolaus&amp;ei=Ic4rUY-UCLOFyQGNqIGYAg&amp;psig=AFQjCNHpe9WufxXUgXx13ZD0QJuesELepA&amp;ust=136191124006042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Copernicus+-+astronomy&amp;source=images&amp;cd=&amp;cad=rja&amp;docid=Ch8PiQ2fr0SmTM&amp;tbnid=a2aUBDoGiphO_M:&amp;ved=0CAUQjRw&amp;url=http://www.zazzle.com/copernicus_quote_poster-228218519671219376&amp;ei=nMwrUYf4J6jxyAHdoYDAAQ&amp;psig=AFQjCNHpe9WufxXUgXx13ZD0QJuesELepA&amp;ust=136191124006042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//upload.wikimedia.org/wikipedia/commons/d/da/Kircher_-_Iter_extaticum_-_Cosmic_systems_from_Ptolemy_to_Copernicus-edit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Copernicus&amp;source=images&amp;cd=&amp;cad=rja&amp;docid=gUW1cEnY6KiURM&amp;tbnid=_CJYp2s8AtjMYM:&amp;ved=0CAUQjRw&amp;url=http://astro.nmsu.edu/~aklypin/ast110/ancient-astro/&amp;ei=O8orUZDmIMKbyQG__IHAAg&amp;bvm=bv.42768644,d.aWc&amp;psig=AFQjCNG8uVjVOzG8FZJaYwbs--VZ-0569A&amp;ust=136191069125973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Copernicus+-+astronomy&amp;source=images&amp;cd=&amp;cad=rja&amp;docid=i7qwaqQNTY_TUM&amp;tbnid=897iNCxvvtOCVM:&amp;ved=0CAUQjRw&amp;url=http://copernicus.torun.pl/en/science/astronomy/5/&amp;ei=YMwrUc3kK-LmyQHZhID4AQ&amp;psig=AFQjCNHpe9WufxXUgXx13ZD0QJuesELepA&amp;ust=136191124006042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/url?sa=i&amp;rct=j&amp;q=Copernicus&amp;source=images&amp;cd=&amp;cad=rja&amp;docid=jzfkgV7Xo9uXuM&amp;tbnid=78nBmtEvLRnTZM:&amp;ved=0CAUQjRw&amp;url=http://mathsforeurope.digibel.be/Copernicus.htm&amp;ei=scorUf-6JYbDyQGdnICwBg&amp;bvm=bv.42768644,d.aWc&amp;psig=AFQjCNG8uVjVOzG8FZJaYwbs--VZ-0569A&amp;ust=13619106912597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Copernicus&amp;source=images&amp;cd=&amp;cad=rja&amp;docid=qLJxttACaiNiJM&amp;tbnid=K9WiWy19RSPg0M:&amp;ved=0CAUQjRw&amp;url=http://en.wikipedia.org/wiki/File:De_revolutionibus-Copernicus_Illustrates_Heliocentric_Order_of_Planets_not_Orbits.jpg&amp;ei=E8wrUc-XIIWMyQHU7oHwAg&amp;psig=AFQjCNG8uVjVOzG8FZJaYwbs--VZ-0569A&amp;ust=136191069125973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Copernicus+-+astronomy&amp;source=images&amp;cd=&amp;cad=rja&amp;docid=T8Ima-4dr84peM&amp;tbnid=im0Ebn7_x4M2fM:&amp;ved=0CAUQjRw&amp;url=http://www.healingtalks.com/health/our-ill-cultures-biggest-story-the-looming-death-of-the-bill-of-rights/&amp;ei=R84rUY3TJoHWygGS_IEw&amp;psig=AFQjCNHpe9WufxXUgXx13ZD0QJuesELepA&amp;ust=136191124006042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Copernicus&amp;source=images&amp;cd=&amp;cad=rja&amp;docid=-N1Mu8HV98-DfM&amp;tbnid=eVeIGrAnWCYYTM:&amp;ved=0CAUQjRw&amp;url=http://en.wikipedia.org/wiki/File:Copernicus_by_Thorwaldsen_Warsaw_02.jpg&amp;ei=issrUb_gF6aOyAGu8oDAAw&amp;bvm=bv.42768644,d.aWc&amp;psig=AFQjCNG8uVjVOzG8FZJaYwbs--VZ-0569A&amp;ust=136191069125973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Nicolaus</a:t>
            </a:r>
            <a:r>
              <a:rPr lang="en-US" dirty="0"/>
              <a:t> Copernicus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Astro</a:t>
            </a:r>
            <a:r>
              <a:rPr lang="en-US" dirty="0">
                <a:solidFill>
                  <a:schemeClr val="tx1"/>
                </a:solidFill>
              </a:rPr>
              <a:t> Chapter 3-2</a:t>
            </a:r>
          </a:p>
        </p:txBody>
      </p:sp>
    </p:spTree>
    <p:extLst>
      <p:ext uri="{BB962C8B-B14F-4D97-AF65-F5344CB8AC3E}">
        <p14:creationId xmlns:p14="http://schemas.microsoft.com/office/powerpoint/2010/main" val="26105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Never-the-less</a:t>
            </a:r>
            <a:r>
              <a:rPr lang="en-US" dirty="0"/>
              <a:t>, Copernicus hypothesis that the “universe” (known at the </a:t>
            </a:r>
            <a:r>
              <a:rPr lang="en-US" dirty="0" smtClean="0"/>
              <a:t>time) was </a:t>
            </a:r>
            <a:r>
              <a:rPr lang="en-US" dirty="0"/>
              <a:t>heliocentric was correct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 though it was different from what we now know to be </a:t>
            </a:r>
            <a:r>
              <a:rPr lang="en-US" dirty="0" smtClean="0">
                <a:hlinkClick r:id="rId2"/>
              </a:rPr>
              <a:t>correct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 descr="http://0.tqn.com/d/np/astronomy/31-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679132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93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Copernican Revolution was a gradual recognition that </a:t>
            </a:r>
            <a:r>
              <a:rPr lang="en-US" dirty="0" smtClean="0"/>
              <a:t>the </a:t>
            </a:r>
            <a:r>
              <a:rPr lang="en-US" dirty="0"/>
              <a:t>Earth was not </a:t>
            </a:r>
            <a:r>
              <a:rPr lang="en-US" dirty="0" smtClean="0"/>
              <a:t>the center </a:t>
            </a:r>
            <a:r>
              <a:rPr lang="en-US" dirty="0"/>
              <a:t>of the universe</a:t>
            </a:r>
            <a:r>
              <a:rPr lang="en-US" dirty="0" smtClean="0"/>
              <a:t>.</a:t>
            </a:r>
          </a:p>
          <a:p>
            <a:r>
              <a:rPr lang="en-US" dirty="0"/>
              <a:t>It changed 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paradigm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scientists </a:t>
            </a:r>
            <a:r>
              <a:rPr lang="en-US" dirty="0"/>
              <a:t>used.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Paradigm </a:t>
            </a:r>
            <a:r>
              <a:rPr lang="en-US" dirty="0"/>
              <a:t>– a set of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scientific </a:t>
            </a:r>
            <a:r>
              <a:rPr lang="en-US" dirty="0"/>
              <a:t>ideas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</a:t>
            </a:r>
            <a:r>
              <a:rPr lang="en-US" dirty="0"/>
              <a:t>assumptions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http://images.betterworldbooks.com/157/On-the-Revolutions-of-Heavenly-Spheres-978157392035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4564"/>
            <a:ext cx="3505200" cy="54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93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“revolution” has helped change our views of our place in the universe, </a:t>
            </a:r>
            <a:r>
              <a:rPr lang="en-US" dirty="0" smtClean="0"/>
              <a:t>by making </a:t>
            </a:r>
            <a:r>
              <a:rPr lang="en-US" dirty="0"/>
              <a:t>us not necessarily the most important part of it, and helping </a:t>
            </a:r>
            <a:r>
              <a:rPr lang="en-US" dirty="0" smtClean="0"/>
              <a:t>humanity realize  </a:t>
            </a:r>
            <a:r>
              <a:rPr lang="en-US" dirty="0"/>
              <a:t>that we are a part of the universe, but not the biggest part.</a:t>
            </a:r>
          </a:p>
          <a:p>
            <a:endParaRPr lang="en-US" dirty="0"/>
          </a:p>
        </p:txBody>
      </p:sp>
      <p:pic>
        <p:nvPicPr>
          <p:cNvPr id="8194" name="Picture 2" descr="http://rlv.zcache.com/copernicus_quote_poster-ra848ef16ebe648ac801eb6a910b75bcb_wad_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9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642332"/>
            <a:ext cx="3895725" cy="5745163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nearly 2000 years, civilization and astronomy was dominated by the Aristotle  </a:t>
            </a:r>
            <a:r>
              <a:rPr lang="en-US" dirty="0" smtClean="0"/>
              <a:t>and </a:t>
            </a:r>
            <a:r>
              <a:rPr lang="en-US" dirty="0"/>
              <a:t>Ptolemaic model of the universe.</a:t>
            </a:r>
          </a:p>
          <a:p>
            <a:endParaRPr lang="en-US" dirty="0"/>
          </a:p>
        </p:txBody>
      </p:sp>
      <p:pic>
        <p:nvPicPr>
          <p:cNvPr id="5122" name="Picture 2" descr="Fichier:Kircher - Iter extaticum - Cosmic systems from Ptolemy to Copernicus-edi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228600"/>
            <a:ext cx="4876800" cy="642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049963"/>
          </a:xfrm>
        </p:spPr>
        <p:txBody>
          <a:bodyPr/>
          <a:lstStyle/>
          <a:p>
            <a:r>
              <a:rPr lang="en-US" dirty="0" smtClean="0"/>
              <a:t>Those </a:t>
            </a:r>
            <a:r>
              <a:rPr lang="en-US" dirty="0"/>
              <a:t>views began to change with </a:t>
            </a:r>
            <a:r>
              <a:rPr lang="en-US" dirty="0" err="1"/>
              <a:t>Nicolaus</a:t>
            </a:r>
            <a:r>
              <a:rPr lang="en-US" dirty="0"/>
              <a:t> Copernicus’ </a:t>
            </a:r>
            <a:r>
              <a:rPr lang="en-US" dirty="0" smtClean="0"/>
              <a:t>model.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astro.nmsu.edu/~aklypin/ast110/ancient-astro/copernic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8923"/>
            <a:ext cx="6248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He </a:t>
            </a:r>
            <a:r>
              <a:rPr lang="en-US" dirty="0"/>
              <a:t>was raised in the Roman Catholic Church, and feared persecution and heresy.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He </a:t>
            </a:r>
            <a:r>
              <a:rPr lang="en-US" dirty="0"/>
              <a:t>was interested in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astronomy </a:t>
            </a:r>
            <a:r>
              <a:rPr lang="en-US" dirty="0"/>
              <a:t>and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science </a:t>
            </a:r>
            <a:r>
              <a:rPr lang="en-US" dirty="0"/>
              <a:t>from a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young </a:t>
            </a:r>
            <a:r>
              <a:rPr lang="en-US" dirty="0"/>
              <a:t>age.</a:t>
            </a:r>
          </a:p>
          <a:p>
            <a:endParaRPr lang="en-US" dirty="0"/>
          </a:p>
        </p:txBody>
      </p:sp>
      <p:pic>
        <p:nvPicPr>
          <p:cNvPr id="7170" name="Picture 2" descr="http://copernicus.torun.pl/en/science/astronomy/5/jw_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590925" cy="522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0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Astronomy </a:t>
            </a:r>
            <a:r>
              <a:rPr lang="en-US" dirty="0"/>
              <a:t>of the time was based on Ptolemy’s model of Aristotle’s universe.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smtClean="0"/>
              <a:t>The </a:t>
            </a:r>
            <a:r>
              <a:rPr lang="en-US" dirty="0"/>
              <a:t>Copernican model was heliocentric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sun centered.</a:t>
            </a:r>
          </a:p>
          <a:p>
            <a:endParaRPr lang="en-US" dirty="0"/>
          </a:p>
        </p:txBody>
      </p:sp>
      <p:pic>
        <p:nvPicPr>
          <p:cNvPr id="2050" name="Picture 2" descr="http://mathsforeurope.digibel.be/suncenter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40290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his book </a:t>
            </a:r>
            <a:r>
              <a:rPr lang="en-US" i="1" u="sng" dirty="0"/>
              <a:t>On the Revolutions of Celestial Spheres</a:t>
            </a:r>
            <a:r>
              <a:rPr lang="en-US" dirty="0"/>
              <a:t>, published after his death </a:t>
            </a:r>
            <a:r>
              <a:rPr lang="en-US" dirty="0" smtClean="0"/>
              <a:t>in 1543</a:t>
            </a:r>
            <a:r>
              <a:rPr lang="en-US" dirty="0"/>
              <a:t>, Copernicus outlined his argument that the sun, not the Earth was </a:t>
            </a:r>
            <a:r>
              <a:rPr lang="en-US" dirty="0" smtClean="0"/>
              <a:t>the </a:t>
            </a:r>
            <a:r>
              <a:rPr lang="en-US" dirty="0"/>
              <a:t>center of the universe.</a:t>
            </a:r>
          </a:p>
          <a:p>
            <a:endParaRPr lang="en-US" dirty="0"/>
          </a:p>
        </p:txBody>
      </p:sp>
      <p:pic>
        <p:nvPicPr>
          <p:cNvPr id="2" name="MS91021950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upload.wikimedia.org/wikipedia/commons/8/82/De_revolutionibus-Copernicus_Illustrates_Heliocentric_Order_of_Planets_not_Orbit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6814"/>
            <a:ext cx="5486400" cy="651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His </a:t>
            </a:r>
            <a:r>
              <a:rPr lang="en-US" dirty="0"/>
              <a:t>model explained the retrograde motion of some planets from </a:t>
            </a:r>
            <a:r>
              <a:rPr lang="en-US" dirty="0" smtClean="0"/>
              <a:t>Earth’s perspective</a:t>
            </a:r>
            <a:r>
              <a:rPr lang="en-US" dirty="0"/>
              <a:t>.  This was because the Earth orbits the sun faster than some </a:t>
            </a:r>
            <a:r>
              <a:rPr lang="en-US" dirty="0" smtClean="0"/>
              <a:t>planets </a:t>
            </a:r>
            <a:r>
              <a:rPr lang="en-US" dirty="0"/>
              <a:t>and slower than others.</a:t>
            </a:r>
          </a:p>
          <a:p>
            <a:endParaRPr lang="en-US" dirty="0"/>
          </a:p>
        </p:txBody>
      </p:sp>
      <p:pic>
        <p:nvPicPr>
          <p:cNvPr id="11266" name="Picture 2" descr="http://www.healingtalks.com/wp-content/uploads/2011/12/Nicolaus_Copernicus_-_Heliocentric_Solar_Syste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2290"/>
            <a:ext cx="4943475" cy="401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381000"/>
            <a:ext cx="33528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Copernicus </a:t>
            </a:r>
            <a:r>
              <a:rPr lang="en-US" dirty="0"/>
              <a:t>still believed in the theory of uniform circular motion, like </a:t>
            </a:r>
            <a:r>
              <a:rPr lang="en-US" dirty="0" smtClean="0"/>
              <a:t>Aristotle, even </a:t>
            </a:r>
            <a:r>
              <a:rPr lang="en-US" dirty="0"/>
              <a:t>though he recognized it did not precisely describe planetary motion.</a:t>
            </a:r>
          </a:p>
          <a:p>
            <a:endParaRPr lang="en-US" dirty="0"/>
          </a:p>
        </p:txBody>
      </p:sp>
      <p:pic>
        <p:nvPicPr>
          <p:cNvPr id="4098" name="Picture 2" descr="http://upload.wikimedia.org/wikipedia/commons/d/d3/Copernicus_by_Thorwaldsen_Warsaw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5229225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7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263</Words>
  <Application>Microsoft Office PowerPoint</Application>
  <PresentationFormat>On-screen Show (4:3)</PresentationFormat>
  <Paragraphs>27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Nicolaus Copernicus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2013-02-25T20:09:39Z</dcterms:created>
  <dcterms:modified xsi:type="dcterms:W3CDTF">2013-02-26T15:07:18Z</dcterms:modified>
</cp:coreProperties>
</file>